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4"/>
  </p:notesMasterIdLst>
  <p:handoutMasterIdLst>
    <p:handoutMasterId r:id="rId5"/>
  </p:handoutMasterIdLst>
  <p:sldIdLst>
    <p:sldId id="484" r:id="rId3"/>
  </p:sldIdLst>
  <p:sldSz cx="9144000" cy="6858000" type="screen4x3"/>
  <p:notesSz cx="6805613" cy="9944100"/>
  <p:custDataLst>
    <p:tags r:id="rId6"/>
  </p:custDataLst>
  <p:defaultTextStyle>
    <a:defPPr>
      <a:defRPr lang="da-DK"/>
    </a:defPPr>
    <a:lvl1pPr algn="ctr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E0E0"/>
    <a:srgbClr val="D8D8D8"/>
    <a:srgbClr val="D6D6D6"/>
    <a:srgbClr val="DEDEDE"/>
    <a:srgbClr val="0000FF"/>
    <a:srgbClr val="99FFCC"/>
    <a:srgbClr val="FFFF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070" autoAdjust="0"/>
    <p:restoredTop sz="98057" autoAdjust="0"/>
  </p:normalViewPr>
  <p:slideViewPr>
    <p:cSldViewPr snapToGrid="0">
      <p:cViewPr varScale="1">
        <p:scale>
          <a:sx n="107" d="100"/>
          <a:sy n="107" d="100"/>
        </p:scale>
        <p:origin x="1380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tags" Target="tags/tag1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8397" cy="497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18" tIns="46561" rIns="93118" bIns="46561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/>
            </a:lvl1pPr>
          </a:lstStyle>
          <a:p>
            <a:endParaRPr lang="da-DK"/>
          </a:p>
        </p:txBody>
      </p:sp>
      <p:sp>
        <p:nvSpPr>
          <p:cNvPr id="5601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5597" y="0"/>
            <a:ext cx="2948397" cy="497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18" tIns="46561" rIns="93118" bIns="46561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endParaRPr lang="da-DK"/>
          </a:p>
        </p:txBody>
      </p:sp>
      <p:sp>
        <p:nvSpPr>
          <p:cNvPr id="5601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45119"/>
            <a:ext cx="2948397" cy="497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18" tIns="46561" rIns="93118" bIns="46561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/>
            </a:lvl1pPr>
          </a:lstStyle>
          <a:p>
            <a:endParaRPr lang="da-DK"/>
          </a:p>
        </p:txBody>
      </p:sp>
      <p:sp>
        <p:nvSpPr>
          <p:cNvPr id="5601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5597" y="9445119"/>
            <a:ext cx="2948397" cy="497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18" tIns="46561" rIns="93118" bIns="46561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fld id="{74FFAB18-2092-493C-8A1A-A42436538D1B}" type="slidenum">
              <a:rPr lang="da-DK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8397" cy="497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18" tIns="46561" rIns="93118" bIns="46561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/>
            </a:lvl1pPr>
          </a:lstStyle>
          <a:p>
            <a:endParaRPr lang="da-DK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5597" y="0"/>
            <a:ext cx="2948397" cy="497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18" tIns="46561" rIns="93118" bIns="46561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endParaRPr lang="da-DK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6125"/>
            <a:ext cx="4973637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399" y="4723367"/>
            <a:ext cx="5444815" cy="4474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18" tIns="46561" rIns="93118" bIns="4656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45119"/>
            <a:ext cx="2948397" cy="497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18" tIns="46561" rIns="93118" bIns="46561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/>
            </a:lvl1pPr>
          </a:lstStyle>
          <a:p>
            <a:endParaRPr lang="da-DK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5597" y="9445119"/>
            <a:ext cx="2948397" cy="497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18" tIns="46561" rIns="93118" bIns="46561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fld id="{3A829E7C-275A-4636-886C-5309335F4BB5}" type="slidenum">
              <a:rPr lang="da-DK"/>
              <a:pPr/>
              <a:t>‹nr.›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829E7C-275A-4636-886C-5309335F4BB5}" type="slidenum">
              <a:rPr lang="da-DK" smtClean="0"/>
              <a:pPr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024123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/>
              <a:t>Klik for at redigere titeltypografi i masteren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264F35D-2CE0-41C8-A858-4FCAA89403A9}" type="slidenum">
              <a:rPr lang="da-DK"/>
              <a:pPr/>
              <a:t>‹nr.›</a:t>
            </a:fld>
            <a:endParaRPr lang="da-DK"/>
          </a:p>
        </p:txBody>
      </p:sp>
      <p:sp>
        <p:nvSpPr>
          <p:cNvPr id="5" name="hcSlideMaster.TiteldiasHeader">
            <a:extLst>
              <a:ext uri="{FF2B5EF4-FFF2-40B4-BE49-F238E27FC236}">
                <a16:creationId xmlns:a16="http://schemas.microsoft.com/office/drawing/2014/main" id="{54917A8A-A6A8-7C11-ED4F-5DE699375DF1}"/>
              </a:ext>
            </a:extLst>
          </p:cNvPr>
          <p:cNvSpPr txBox="1"/>
          <p:nvPr userDrawn="1"/>
        </p:nvSpPr>
        <p:spPr>
          <a:xfrm>
            <a:off x="0" y="0"/>
            <a:ext cx="9144000" cy="33855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da-DK"/>
          </a:p>
        </p:txBody>
      </p:sp>
      <p:sp>
        <p:nvSpPr>
          <p:cNvPr id="6" name="fcSlideMaster.TiteldiasFooter">
            <a:extLst>
              <a:ext uri="{FF2B5EF4-FFF2-40B4-BE49-F238E27FC236}">
                <a16:creationId xmlns:a16="http://schemas.microsoft.com/office/drawing/2014/main" id="{85B91456-41E9-5077-DB52-34581B190DBF}"/>
              </a:ext>
            </a:extLst>
          </p:cNvPr>
          <p:cNvSpPr txBox="1"/>
          <p:nvPr userDrawn="1"/>
        </p:nvSpPr>
        <p:spPr>
          <a:xfrm>
            <a:off x="0" y="6423660"/>
            <a:ext cx="9144000" cy="33855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da-DK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 i masteren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typografi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5A89CB9-A00E-4347-A406-A3F1BFDAE830}" type="slidenum">
              <a:rPr lang="da-DK"/>
              <a:pPr/>
              <a:t>‹nr.›</a:t>
            </a:fld>
            <a:endParaRPr lang="da-DK"/>
          </a:p>
        </p:txBody>
      </p:sp>
      <p:sp>
        <p:nvSpPr>
          <p:cNvPr id="5" name="hcSlideMaster.Titel og lodret tekstHeader">
            <a:extLst>
              <a:ext uri="{FF2B5EF4-FFF2-40B4-BE49-F238E27FC236}">
                <a16:creationId xmlns:a16="http://schemas.microsoft.com/office/drawing/2014/main" id="{24FCE9C6-C214-5156-D486-16DAAD3D9C54}"/>
              </a:ext>
            </a:extLst>
          </p:cNvPr>
          <p:cNvSpPr txBox="1"/>
          <p:nvPr userDrawn="1"/>
        </p:nvSpPr>
        <p:spPr>
          <a:xfrm>
            <a:off x="0" y="0"/>
            <a:ext cx="9144000" cy="33855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da-DK"/>
          </a:p>
        </p:txBody>
      </p:sp>
      <p:sp>
        <p:nvSpPr>
          <p:cNvPr id="6" name="fcSlideMaster.Titel og lodret tekstFooter">
            <a:extLst>
              <a:ext uri="{FF2B5EF4-FFF2-40B4-BE49-F238E27FC236}">
                <a16:creationId xmlns:a16="http://schemas.microsoft.com/office/drawing/2014/main" id="{701D8FB8-E8F6-21BA-FA54-0CDAE556E1B2}"/>
              </a:ext>
            </a:extLst>
          </p:cNvPr>
          <p:cNvSpPr txBox="1"/>
          <p:nvPr userDrawn="1"/>
        </p:nvSpPr>
        <p:spPr>
          <a:xfrm>
            <a:off x="0" y="6423660"/>
            <a:ext cx="9144000" cy="33855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da-DK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86550" y="0"/>
            <a:ext cx="1771650" cy="6096000"/>
          </a:xfrm>
        </p:spPr>
        <p:txBody>
          <a:bodyPr vert="eaVert"/>
          <a:lstStyle/>
          <a:p>
            <a:r>
              <a:rPr lang="da-DK"/>
              <a:t>Klik for at redigere titeltypografi i masteren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1371600" y="0"/>
            <a:ext cx="5162550" cy="6096000"/>
          </a:xfrm>
        </p:spPr>
        <p:txBody>
          <a:bodyPr vert="eaVert"/>
          <a:lstStyle/>
          <a:p>
            <a:pPr lvl="0"/>
            <a:r>
              <a:rPr lang="da-DK"/>
              <a:t>Klik for at redigere typografi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54D4E45-9C1C-4A06-9656-8B5D7653DBE6}" type="slidenum">
              <a:rPr lang="da-DK"/>
              <a:pPr/>
              <a:t>‹nr.›</a:t>
            </a:fld>
            <a:endParaRPr lang="da-DK"/>
          </a:p>
        </p:txBody>
      </p:sp>
      <p:sp>
        <p:nvSpPr>
          <p:cNvPr id="5" name="hcSlideMaster.Lodret titel og tekstHeader">
            <a:extLst>
              <a:ext uri="{FF2B5EF4-FFF2-40B4-BE49-F238E27FC236}">
                <a16:creationId xmlns:a16="http://schemas.microsoft.com/office/drawing/2014/main" id="{CFE6FF9F-E468-876B-0D77-A784FCB694F1}"/>
              </a:ext>
            </a:extLst>
          </p:cNvPr>
          <p:cNvSpPr txBox="1"/>
          <p:nvPr userDrawn="1"/>
        </p:nvSpPr>
        <p:spPr>
          <a:xfrm>
            <a:off x="0" y="0"/>
            <a:ext cx="9144000" cy="33855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da-DK"/>
          </a:p>
        </p:txBody>
      </p:sp>
      <p:sp>
        <p:nvSpPr>
          <p:cNvPr id="6" name="fcSlideMaster.Lodret titel og tekstFooter">
            <a:extLst>
              <a:ext uri="{FF2B5EF4-FFF2-40B4-BE49-F238E27FC236}">
                <a16:creationId xmlns:a16="http://schemas.microsoft.com/office/drawing/2014/main" id="{E2CED590-F91B-9446-CEF4-5AFA24879359}"/>
              </a:ext>
            </a:extLst>
          </p:cNvPr>
          <p:cNvSpPr txBox="1"/>
          <p:nvPr userDrawn="1"/>
        </p:nvSpPr>
        <p:spPr>
          <a:xfrm>
            <a:off x="0" y="6423660"/>
            <a:ext cx="9144000" cy="33855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da-DK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el og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71600" y="0"/>
            <a:ext cx="6705600" cy="1143000"/>
          </a:xfrm>
        </p:spPr>
        <p:txBody>
          <a:bodyPr/>
          <a:lstStyle/>
          <a:p>
            <a:r>
              <a:rPr lang="da-DK"/>
              <a:t>Klik for at redigere titeltypografi i masteren</a:t>
            </a:r>
          </a:p>
        </p:txBody>
      </p:sp>
      <p:sp>
        <p:nvSpPr>
          <p:cNvPr id="3" name="Pladsholder til tabel 2"/>
          <p:cNvSpPr>
            <a:spLocks noGrp="1"/>
          </p:cNvSpPr>
          <p:nvPr>
            <p:ph type="tbl" idx="1"/>
          </p:nvPr>
        </p:nvSpPr>
        <p:spPr>
          <a:xfrm>
            <a:off x="1371600" y="1981200"/>
            <a:ext cx="7086600" cy="4114800"/>
          </a:xfrm>
        </p:spPr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>
          <a:xfrm>
            <a:off x="8316913" y="6246813"/>
            <a:ext cx="619125" cy="519112"/>
          </a:xfrm>
        </p:spPr>
        <p:txBody>
          <a:bodyPr/>
          <a:lstStyle>
            <a:lvl1pPr>
              <a:defRPr/>
            </a:lvl1pPr>
          </a:lstStyle>
          <a:p>
            <a:fld id="{D053F41B-A747-4148-A1EF-E557BE766BC5}" type="slidenum">
              <a:rPr lang="da-DK"/>
              <a:pPr/>
              <a:t>‹nr.›</a:t>
            </a:fld>
            <a:endParaRPr lang="da-DK"/>
          </a:p>
        </p:txBody>
      </p:sp>
      <p:sp>
        <p:nvSpPr>
          <p:cNvPr id="5" name="hcSlideMaster.Titel og tabelHeader">
            <a:extLst>
              <a:ext uri="{FF2B5EF4-FFF2-40B4-BE49-F238E27FC236}">
                <a16:creationId xmlns:a16="http://schemas.microsoft.com/office/drawing/2014/main" id="{10D84AEC-22D1-DFD3-1CD8-546D16AFA206}"/>
              </a:ext>
            </a:extLst>
          </p:cNvPr>
          <p:cNvSpPr txBox="1"/>
          <p:nvPr userDrawn="1"/>
        </p:nvSpPr>
        <p:spPr>
          <a:xfrm>
            <a:off x="0" y="0"/>
            <a:ext cx="9144000" cy="33855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da-DK"/>
          </a:p>
        </p:txBody>
      </p:sp>
      <p:sp>
        <p:nvSpPr>
          <p:cNvPr id="6" name="fcSlideMaster.Titel og tabelFooter">
            <a:extLst>
              <a:ext uri="{FF2B5EF4-FFF2-40B4-BE49-F238E27FC236}">
                <a16:creationId xmlns:a16="http://schemas.microsoft.com/office/drawing/2014/main" id="{A7AD5508-1DE1-E0AC-2246-5FD299C43D88}"/>
              </a:ext>
            </a:extLst>
          </p:cNvPr>
          <p:cNvSpPr txBox="1"/>
          <p:nvPr userDrawn="1"/>
        </p:nvSpPr>
        <p:spPr>
          <a:xfrm>
            <a:off x="0" y="6423660"/>
            <a:ext cx="9144000" cy="33855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da-DK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orside - billede - grøn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3163E1E0-7437-4FD3-ADDA-917778D5020D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r>
              <a:rPr lang="da-DK"/>
              <a:t>Klik på ikonet for at tilføje et billede</a:t>
            </a:r>
            <a:endParaRPr lang="da-DK" dirty="0"/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0812D445-A3BB-41A6-8723-FBF3DCA62DD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4277" y="1928817"/>
            <a:ext cx="7948301" cy="1933617"/>
          </a:xfrm>
        </p:spPr>
        <p:txBody>
          <a:bodyPr wrap="square" anchor="b">
            <a:noAutofit/>
          </a:bodyPr>
          <a:lstStyle>
            <a:lvl1pPr algn="l">
              <a:defRPr sz="2776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her for at tilføje en titel</a:t>
            </a:r>
          </a:p>
        </p:txBody>
      </p:sp>
      <p:sp>
        <p:nvSpPr>
          <p:cNvPr id="35" name="Subtitle 2">
            <a:extLst>
              <a:ext uri="{FF2B5EF4-FFF2-40B4-BE49-F238E27FC236}">
                <a16:creationId xmlns:a16="http://schemas.microsoft.com/office/drawing/2014/main" id="{B1EC6D4C-9588-4B18-B874-742CB11F4CE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0667" y="4001782"/>
            <a:ext cx="4876296" cy="1519743"/>
          </a:xfrm>
        </p:spPr>
        <p:txBody>
          <a:bodyPr wrap="square">
            <a:noAutofit/>
          </a:bodyPr>
          <a:lstStyle>
            <a:lvl1pPr marL="0" indent="0" algn="l">
              <a:lnSpc>
                <a:spcPts val="1425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125"/>
            </a:lvl1pPr>
            <a:lvl2pPr marL="0" indent="0" algn="l">
              <a:lnSpc>
                <a:spcPct val="110000"/>
              </a:lnSpc>
              <a:buFont typeface="Arial" panose="020B0604020202020204" pitchFamily="34" charset="0"/>
              <a:buNone/>
              <a:defRPr sz="1125"/>
            </a:lvl2pPr>
            <a:lvl3pPr marL="0" indent="0" algn="l">
              <a:lnSpc>
                <a:spcPct val="110000"/>
              </a:lnSpc>
              <a:buFont typeface="Arial" panose="020B0604020202020204" pitchFamily="34" charset="0"/>
              <a:buChar char="​"/>
              <a:defRPr sz="1125"/>
            </a:lvl3pPr>
            <a:lvl4pPr marL="0" indent="0" algn="l">
              <a:lnSpc>
                <a:spcPct val="110000"/>
              </a:lnSpc>
              <a:buFont typeface="Arial" panose="020B0604020202020204" pitchFamily="34" charset="0"/>
              <a:buChar char="​"/>
              <a:defRPr sz="1125"/>
            </a:lvl4pPr>
            <a:lvl5pPr marL="0" indent="0" algn="l">
              <a:lnSpc>
                <a:spcPct val="110000"/>
              </a:lnSpc>
              <a:buFont typeface="Arial" panose="020B0604020202020204" pitchFamily="34" charset="0"/>
              <a:buChar char="​"/>
              <a:defRPr sz="1125"/>
            </a:lvl5pPr>
            <a:lvl6pPr marL="0" indent="0" algn="l">
              <a:lnSpc>
                <a:spcPct val="110000"/>
              </a:lnSpc>
              <a:buFont typeface="Arial" panose="020B0604020202020204" pitchFamily="34" charset="0"/>
              <a:buChar char="​"/>
              <a:defRPr sz="1125"/>
            </a:lvl6pPr>
            <a:lvl7pPr marL="0" indent="0" algn="l">
              <a:lnSpc>
                <a:spcPct val="110000"/>
              </a:lnSpc>
              <a:buFont typeface="Arial" panose="020B0604020202020204" pitchFamily="34" charset="0"/>
              <a:buChar char="​"/>
              <a:defRPr sz="1125"/>
            </a:lvl7pPr>
            <a:lvl8pPr marL="0" indent="0" algn="l">
              <a:lnSpc>
                <a:spcPct val="110000"/>
              </a:lnSpc>
              <a:buFont typeface="Arial" panose="020B0604020202020204" pitchFamily="34" charset="0"/>
              <a:buChar char="​"/>
              <a:defRPr sz="1125"/>
            </a:lvl8pPr>
            <a:lvl9pPr marL="0" indent="0" algn="l">
              <a:lnSpc>
                <a:spcPct val="110000"/>
              </a:lnSpc>
              <a:buFont typeface="Arial" panose="020B0604020202020204" pitchFamily="34" charset="0"/>
              <a:buChar char="​"/>
              <a:defRPr sz="1125"/>
            </a:lvl9pPr>
          </a:lstStyle>
          <a:p>
            <a:r>
              <a:rPr lang="da-DK" dirty="0"/>
              <a:t>Klik, og tilføj undertitel</a:t>
            </a:r>
          </a:p>
        </p:txBody>
      </p:sp>
      <p:sp>
        <p:nvSpPr>
          <p:cNvPr id="16" name="Text Placeholder 28">
            <a:extLst>
              <a:ext uri="{FF2B5EF4-FFF2-40B4-BE49-F238E27FC236}">
                <a16:creationId xmlns:a16="http://schemas.microsoft.com/office/drawing/2014/main" id="{BFF4C451-7AA3-40BE-A905-F25D72EE843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130115" y="90000"/>
            <a:ext cx="2884351" cy="176400"/>
          </a:xfrm>
        </p:spPr>
        <p:txBody>
          <a:bodyPr anchor="b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750" cap="all" baseline="0"/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750" cap="all" baseline="0"/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750" cap="all" baseline="0"/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750" cap="all" baseline="0"/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750" cap="all" baseline="0"/>
            </a:lvl5pPr>
          </a:lstStyle>
          <a:p>
            <a:pPr lvl="0"/>
            <a:r>
              <a:rPr lang="da-DK" dirty="0"/>
              <a:t>Klik for at tilføje Tekst (tjenestebrug)</a:t>
            </a:r>
          </a:p>
        </p:txBody>
      </p:sp>
      <p:sp>
        <p:nvSpPr>
          <p:cNvPr id="17" name="Text Placeholder 30">
            <a:extLst>
              <a:ext uri="{FF2B5EF4-FFF2-40B4-BE49-F238E27FC236}">
                <a16:creationId xmlns:a16="http://schemas.microsoft.com/office/drawing/2014/main" id="{4808B18D-80F7-4C44-986D-6F9AC4D4596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30115" y="248400"/>
            <a:ext cx="2884351" cy="126000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525" cap="all" baseline="0"/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525" cap="all" baseline="0"/>
            </a:lvl2pPr>
            <a:lvl3pPr marL="0" indent="0" algn="ctr">
              <a:lnSpc>
                <a:spcPct val="100000"/>
              </a:lnSpc>
              <a:spcBef>
                <a:spcPts val="0"/>
              </a:spcBef>
              <a:buNone/>
              <a:defRPr sz="525" cap="all" baseline="0"/>
            </a:lvl3pPr>
            <a:lvl4pPr marL="0" indent="0" algn="ctr">
              <a:lnSpc>
                <a:spcPct val="100000"/>
              </a:lnSpc>
              <a:spcBef>
                <a:spcPts val="0"/>
              </a:spcBef>
              <a:buNone/>
              <a:defRPr sz="525" cap="all" baseline="0"/>
            </a:lvl4pPr>
            <a:lvl5pPr marL="0" indent="0" algn="ctr">
              <a:lnSpc>
                <a:spcPct val="100000"/>
              </a:lnSpc>
              <a:spcBef>
                <a:spcPts val="0"/>
              </a:spcBef>
              <a:buNone/>
              <a:defRPr sz="525" cap="all" baseline="0"/>
            </a:lvl5pPr>
          </a:lstStyle>
          <a:p>
            <a:pPr lvl="0"/>
            <a:r>
              <a:rPr lang="da-DK" dirty="0"/>
              <a:t>Klik for at tilføje tekst (AFKLASSIFICERET XXXX-XX-XX)</a:t>
            </a:r>
          </a:p>
        </p:txBody>
      </p:sp>
      <p:sp>
        <p:nvSpPr>
          <p:cNvPr id="18" name="Text Placeholder 32">
            <a:extLst>
              <a:ext uri="{FF2B5EF4-FFF2-40B4-BE49-F238E27FC236}">
                <a16:creationId xmlns:a16="http://schemas.microsoft.com/office/drawing/2014/main" id="{AFF83DE7-A30B-423D-AC62-1FA9FF1F96E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130115" y="360000"/>
            <a:ext cx="2884351" cy="176400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750" cap="all" baseline="0"/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750" cap="all" baseline="0"/>
            </a:lvl2pPr>
            <a:lvl3pPr marL="0" indent="0" algn="ctr">
              <a:lnSpc>
                <a:spcPct val="100000"/>
              </a:lnSpc>
              <a:spcBef>
                <a:spcPts val="0"/>
              </a:spcBef>
              <a:buNone/>
              <a:defRPr sz="750" cap="all" baseline="0"/>
            </a:lvl3pPr>
            <a:lvl4pPr marL="0" indent="0" algn="ctr">
              <a:lnSpc>
                <a:spcPct val="100000"/>
              </a:lnSpc>
              <a:spcBef>
                <a:spcPts val="0"/>
              </a:spcBef>
              <a:buNone/>
              <a:defRPr sz="750" cap="all" baseline="0"/>
            </a:lvl4pPr>
            <a:lvl5pPr marL="0" indent="0" algn="ctr">
              <a:lnSpc>
                <a:spcPct val="100000"/>
              </a:lnSpc>
              <a:spcBef>
                <a:spcPts val="0"/>
              </a:spcBef>
              <a:buNone/>
              <a:defRPr sz="750" cap="all" baseline="0"/>
            </a:lvl5pPr>
          </a:lstStyle>
          <a:p>
            <a:pPr lvl="0"/>
            <a:r>
              <a:rPr lang="da-DK" dirty="0"/>
              <a:t>Klik for at tilføje tekst (Brug)</a:t>
            </a:r>
          </a:p>
        </p:txBody>
      </p:sp>
      <p:sp>
        <p:nvSpPr>
          <p:cNvPr id="23" name="Text Placeholder 34">
            <a:extLst>
              <a:ext uri="{FF2B5EF4-FFF2-40B4-BE49-F238E27FC236}">
                <a16:creationId xmlns:a16="http://schemas.microsoft.com/office/drawing/2014/main" id="{B20F9D69-23E4-46DB-A6C5-21DBC2280935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130115" y="6278400"/>
            <a:ext cx="2884351" cy="176400"/>
          </a:xfrm>
        </p:spPr>
        <p:txBody>
          <a:bodyPr anchor="b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750" cap="all" baseline="0"/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750" cap="all" baseline="0"/>
            </a:lvl2pPr>
            <a:lvl3pPr marL="0" indent="0" algn="ctr">
              <a:lnSpc>
                <a:spcPct val="100000"/>
              </a:lnSpc>
              <a:spcBef>
                <a:spcPts val="0"/>
              </a:spcBef>
              <a:buNone/>
              <a:defRPr sz="750" cap="all" baseline="0"/>
            </a:lvl3pPr>
            <a:lvl4pPr marL="0" indent="0" algn="ctr">
              <a:lnSpc>
                <a:spcPct val="100000"/>
              </a:lnSpc>
              <a:spcBef>
                <a:spcPts val="0"/>
              </a:spcBef>
              <a:buNone/>
              <a:defRPr sz="750" cap="all" baseline="0"/>
            </a:lvl4pPr>
            <a:lvl5pPr marL="0" indent="0" algn="ctr">
              <a:lnSpc>
                <a:spcPct val="100000"/>
              </a:lnSpc>
              <a:spcBef>
                <a:spcPts val="0"/>
              </a:spcBef>
              <a:buNone/>
              <a:defRPr sz="750" cap="all" baseline="0"/>
            </a:lvl5pPr>
          </a:lstStyle>
          <a:p>
            <a:pPr lvl="0"/>
            <a:r>
              <a:rPr lang="da-DK" dirty="0"/>
              <a:t>Klik for at tilføje Tekst (tjenestebrug)</a:t>
            </a:r>
          </a:p>
        </p:txBody>
      </p:sp>
      <p:sp>
        <p:nvSpPr>
          <p:cNvPr id="24" name="Text Placeholder 36">
            <a:extLst>
              <a:ext uri="{FF2B5EF4-FFF2-40B4-BE49-F238E27FC236}">
                <a16:creationId xmlns:a16="http://schemas.microsoft.com/office/drawing/2014/main" id="{AEFD5C9B-7D64-475A-8DC0-0A2DC33FA952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130115" y="6433200"/>
            <a:ext cx="2884351" cy="126000"/>
          </a:xfrm>
        </p:spPr>
        <p:txBody>
          <a:bodyPr anchor="ctr" anchorCtr="0"/>
          <a:lstStyle>
            <a:lvl1pPr marL="0" indent="0" algn="ctr" defTabSz="134577">
              <a:lnSpc>
                <a:spcPct val="100000"/>
              </a:lnSpc>
              <a:spcBef>
                <a:spcPts val="0"/>
              </a:spcBef>
              <a:buNone/>
              <a:defRPr sz="525" cap="all" baseline="0"/>
            </a:lvl1pPr>
            <a:lvl2pPr marL="0" indent="0" algn="ctr" defTabSz="134577">
              <a:lnSpc>
                <a:spcPct val="100000"/>
              </a:lnSpc>
              <a:spcBef>
                <a:spcPts val="0"/>
              </a:spcBef>
              <a:buNone/>
              <a:defRPr sz="525" cap="all" baseline="0"/>
            </a:lvl2pPr>
            <a:lvl3pPr marL="0" indent="0" algn="ctr" defTabSz="134577">
              <a:lnSpc>
                <a:spcPct val="100000"/>
              </a:lnSpc>
              <a:spcBef>
                <a:spcPts val="0"/>
              </a:spcBef>
              <a:buNone/>
              <a:defRPr sz="525" cap="all" baseline="0"/>
            </a:lvl3pPr>
            <a:lvl4pPr marL="0" indent="0" algn="ctr" defTabSz="134577">
              <a:lnSpc>
                <a:spcPct val="100000"/>
              </a:lnSpc>
              <a:spcBef>
                <a:spcPts val="0"/>
              </a:spcBef>
              <a:buNone/>
              <a:defRPr sz="525" cap="all" baseline="0"/>
            </a:lvl4pPr>
            <a:lvl5pPr marL="0" indent="0" algn="ctr" defTabSz="134577">
              <a:lnSpc>
                <a:spcPct val="100000"/>
              </a:lnSpc>
              <a:spcBef>
                <a:spcPts val="0"/>
              </a:spcBef>
              <a:buNone/>
              <a:defRPr sz="525" cap="all" baseline="0"/>
            </a:lvl5pPr>
          </a:lstStyle>
          <a:p>
            <a:pPr lvl="0"/>
            <a:r>
              <a:rPr lang="da-DK" dirty="0"/>
              <a:t>Klik for at tilføje tekst (AFKLASSIFICERET XXXX-XX-XX)</a:t>
            </a:r>
          </a:p>
        </p:txBody>
      </p:sp>
      <p:sp>
        <p:nvSpPr>
          <p:cNvPr id="25" name="Text Placeholder 38">
            <a:extLst>
              <a:ext uri="{FF2B5EF4-FFF2-40B4-BE49-F238E27FC236}">
                <a16:creationId xmlns:a16="http://schemas.microsoft.com/office/drawing/2014/main" id="{B48B16D7-C56B-4011-8873-9FA54D35B14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130115" y="6544800"/>
            <a:ext cx="2884351" cy="176400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750" cap="all" baseline="0">
                <a:solidFill>
                  <a:schemeClr val="tx1"/>
                </a:solidFill>
              </a:defRPr>
            </a:lvl1pPr>
            <a:lvl2pPr marL="0" indent="0" algn="ctr">
              <a:buNone/>
              <a:defRPr sz="750" cap="all" baseline="0">
                <a:solidFill>
                  <a:schemeClr val="tx1"/>
                </a:solidFill>
              </a:defRPr>
            </a:lvl2pPr>
            <a:lvl3pPr marL="0" indent="0" algn="ctr">
              <a:buNone/>
              <a:defRPr sz="750" cap="all" baseline="0">
                <a:solidFill>
                  <a:schemeClr val="tx1"/>
                </a:solidFill>
              </a:defRPr>
            </a:lvl3pPr>
            <a:lvl4pPr marL="0" indent="0" algn="ctr">
              <a:buNone/>
              <a:defRPr sz="750" cap="all" baseline="0">
                <a:solidFill>
                  <a:schemeClr val="tx1"/>
                </a:solidFill>
              </a:defRPr>
            </a:lvl4pPr>
            <a:lvl5pPr marL="0" indent="0" algn="ctr">
              <a:buNone/>
              <a:defRPr sz="750" cap="all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da-DK" dirty="0"/>
              <a:t>Klik for at tilføje tekst (Brug)</a:t>
            </a:r>
          </a:p>
        </p:txBody>
      </p:sp>
      <p:sp>
        <p:nvSpPr>
          <p:cNvPr id="10" name="Date Placeholder 2">
            <a:extLst>
              <a:ext uri="{FF2B5EF4-FFF2-40B4-BE49-F238E27FC236}">
                <a16:creationId xmlns:a16="http://schemas.microsoft.com/office/drawing/2014/main" id="{7A1007AC-71D9-4C3B-BE94-4486EE7499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11DD6BA7-93C3-470D-B79D-E61545C07AEE}" type="datetime2">
              <a:rPr lang="da-DK" smtClean="0"/>
              <a:pPr/>
              <a:t>31. marts 2026</a:t>
            </a:fld>
            <a:endParaRPr lang="da-DK" dirty="0"/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3C001EB5-078B-41F4-921C-9742B9FC6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73D9D80D-E108-4E26-A9C4-A691F717C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  <a:custGeom>
            <a:avLst/>
            <a:gdLst>
              <a:gd name="connsiteX0" fmla="*/ 0 w 590539"/>
              <a:gd name="connsiteY0" fmla="*/ 0 h 147600"/>
              <a:gd name="connsiteX1" fmla="*/ 590539 w 590539"/>
              <a:gd name="connsiteY1" fmla="*/ 0 h 147600"/>
              <a:gd name="connsiteX2" fmla="*/ 590539 w 590539"/>
              <a:gd name="connsiteY2" fmla="*/ 147600 h 147600"/>
              <a:gd name="connsiteX3" fmla="*/ 0 w 590539"/>
              <a:gd name="connsiteY3" fmla="*/ 147600 h 147600"/>
              <a:gd name="connsiteX4" fmla="*/ 0 w 590539"/>
              <a:gd name="connsiteY4" fmla="*/ 0 h 147600"/>
              <a:gd name="connsiteX0" fmla="*/ 0 w 590539"/>
              <a:gd name="connsiteY0" fmla="*/ 0 h 147600"/>
              <a:gd name="connsiteX1" fmla="*/ 590539 w 590539"/>
              <a:gd name="connsiteY1" fmla="*/ 0 h 147600"/>
              <a:gd name="connsiteX2" fmla="*/ 0 w 590539"/>
              <a:gd name="connsiteY2" fmla="*/ 147600 h 147600"/>
              <a:gd name="connsiteX3" fmla="*/ 0 w 590539"/>
              <a:gd name="connsiteY3" fmla="*/ 0 h 147600"/>
              <a:gd name="connsiteX0" fmla="*/ 0 w 0"/>
              <a:gd name="connsiteY0" fmla="*/ 0 h 147600"/>
              <a:gd name="connsiteX1" fmla="*/ 0 w 0"/>
              <a:gd name="connsiteY1" fmla="*/ 147600 h 147600"/>
              <a:gd name="connsiteX2" fmla="*/ 0 w 0"/>
              <a:gd name="connsiteY2" fmla="*/ 0 h 14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h="147600">
                <a:moveTo>
                  <a:pt x="0" y="0"/>
                </a:moveTo>
                <a:lnTo>
                  <a:pt x="0" y="147600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6" name="Bottom box">
            <a:extLst>
              <a:ext uri="{FF2B5EF4-FFF2-40B4-BE49-F238E27FC236}">
                <a16:creationId xmlns:a16="http://schemas.microsoft.com/office/drawing/2014/main" id="{40660ECB-6CD1-4243-B56E-048C5FD7D094}"/>
              </a:ext>
            </a:extLst>
          </p:cNvPr>
          <p:cNvSpPr txBox="1">
            <a:spLocks/>
          </p:cNvSpPr>
          <p:nvPr userDrawn="1"/>
        </p:nvSpPr>
        <p:spPr>
          <a:xfrm>
            <a:off x="601422" y="5960100"/>
            <a:ext cx="7941156" cy="75600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 algn="l" defTabSz="685811" rtl="0" eaLnBrk="1" latinLnBrk="0" hangingPunct="1">
              <a:lnSpc>
                <a:spcPct val="125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" kern="1200">
                <a:noFill/>
                <a:latin typeface="+mn-lt"/>
                <a:ea typeface="+mn-ea"/>
                <a:cs typeface="+mn-cs"/>
              </a:defRPr>
            </a:lvl1pPr>
            <a:lvl2pPr marL="459458" indent="-171453" algn="l" defTabSz="685811" rtl="0" eaLnBrk="1" latinLnBrk="0" hangingPunct="1">
              <a:lnSpc>
                <a:spcPct val="125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7463" indent="-171453" algn="l" defTabSz="685811" rtl="0" eaLnBrk="1" latinLnBrk="0" hangingPunct="1">
              <a:lnSpc>
                <a:spcPct val="125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47463" indent="-171453" algn="l" defTabSz="685811" rtl="0" eaLnBrk="1" latinLnBrk="0" hangingPunct="1">
              <a:lnSpc>
                <a:spcPct val="125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47463" indent="-171453" algn="l" defTabSz="685811" rtl="0" eaLnBrk="1" latinLnBrk="0" hangingPunct="1">
              <a:lnSpc>
                <a:spcPct val="125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26000" indent="-342000" algn="l" defTabSz="685811" rtl="0" eaLnBrk="1" latinLnBrk="0" hangingPunct="1">
              <a:lnSpc>
                <a:spcPct val="125000"/>
              </a:lnSpc>
              <a:spcBef>
                <a:spcPts val="600"/>
              </a:spcBef>
              <a:buFont typeface="Verdana" panose="020B0604030504040204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26000" indent="-342000" algn="l" defTabSz="685811" rtl="0" eaLnBrk="1" latinLnBrk="0" hangingPunct="1">
              <a:lnSpc>
                <a:spcPct val="125000"/>
              </a:lnSpc>
              <a:spcBef>
                <a:spcPts val="600"/>
              </a:spcBef>
              <a:buFont typeface="Verdana" panose="020B0604030504040204" pitchFamily="34" charset="0"/>
              <a:buChar char="●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26000" indent="-342000" algn="l" defTabSz="685811" rtl="0" eaLnBrk="1" latinLnBrk="0" hangingPunct="1">
              <a:lnSpc>
                <a:spcPct val="125000"/>
              </a:lnSpc>
              <a:spcBef>
                <a:spcPts val="600"/>
              </a:spcBef>
              <a:buFont typeface="Verdana" panose="020B0604030504040204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26000" indent="-342000" algn="l" defTabSz="685811" rtl="0" eaLnBrk="1" latinLnBrk="0" hangingPunct="1">
              <a:lnSpc>
                <a:spcPct val="125000"/>
              </a:lnSpc>
              <a:spcBef>
                <a:spcPts val="600"/>
              </a:spcBef>
              <a:buFont typeface="Verdana" panose="020B0604030504040204" pitchFamily="34" charset="0"/>
              <a:buChar char="●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00" dirty="0"/>
              <a:t>.</a:t>
            </a:r>
          </a:p>
        </p:txBody>
      </p:sp>
      <p:pic>
        <p:nvPicPr>
          <p:cNvPr id="15" name="LogoFront">
            <a:extLst>
              <a:ext uri="{FF2B5EF4-FFF2-40B4-BE49-F238E27FC236}">
                <a16:creationId xmlns:a16="http://schemas.microsoft.com/office/drawing/2014/main" id="{301BA31A-B1C7-4864-92FF-C2D007761F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1032" y="291243"/>
            <a:ext cx="2712316" cy="571114"/>
          </a:xfrm>
          <a:prstGeom prst="rect">
            <a:avLst/>
          </a:prstGeom>
        </p:spPr>
      </p:pic>
      <p:sp>
        <p:nvSpPr>
          <p:cNvPr id="2" name="hcSlideMaster.Forside - billede - grønt logoHeader">
            <a:extLst>
              <a:ext uri="{FF2B5EF4-FFF2-40B4-BE49-F238E27FC236}">
                <a16:creationId xmlns:a16="http://schemas.microsoft.com/office/drawing/2014/main" id="{344716BC-4A46-8E3B-B7C8-5CE7C1C3CB9B}"/>
              </a:ext>
            </a:extLst>
          </p:cNvPr>
          <p:cNvSpPr txBox="1"/>
          <p:nvPr userDrawn="1"/>
        </p:nvSpPr>
        <p:spPr>
          <a:xfrm>
            <a:off x="0" y="0"/>
            <a:ext cx="9144000" cy="33855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da-DK"/>
          </a:p>
        </p:txBody>
      </p:sp>
      <p:sp>
        <p:nvSpPr>
          <p:cNvPr id="4" name="fcSlideMaster.Forside - billede - grønt logoFooter">
            <a:extLst>
              <a:ext uri="{FF2B5EF4-FFF2-40B4-BE49-F238E27FC236}">
                <a16:creationId xmlns:a16="http://schemas.microsoft.com/office/drawing/2014/main" id="{0D008FAE-5378-5DC2-6AB6-AA2A160BA286}"/>
              </a:ext>
            </a:extLst>
          </p:cNvPr>
          <p:cNvSpPr txBox="1"/>
          <p:nvPr userDrawn="1"/>
        </p:nvSpPr>
        <p:spPr>
          <a:xfrm>
            <a:off x="0" y="6423660"/>
            <a:ext cx="9144000" cy="33855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27067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 i masteren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typografi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727C8A6-5579-4A96-8096-095803FD78F9}" type="slidenum">
              <a:rPr lang="da-DK"/>
              <a:pPr/>
              <a:t>‹nr.›</a:t>
            </a:fld>
            <a:endParaRPr lang="da-DK"/>
          </a:p>
        </p:txBody>
      </p:sp>
      <p:sp>
        <p:nvSpPr>
          <p:cNvPr id="5" name="hcSlideMaster.Titel og indholdsobjektHeader">
            <a:extLst>
              <a:ext uri="{FF2B5EF4-FFF2-40B4-BE49-F238E27FC236}">
                <a16:creationId xmlns:a16="http://schemas.microsoft.com/office/drawing/2014/main" id="{D8BE3620-B2CC-3436-BDBA-F92B5B9F083E}"/>
              </a:ext>
            </a:extLst>
          </p:cNvPr>
          <p:cNvSpPr txBox="1"/>
          <p:nvPr userDrawn="1"/>
        </p:nvSpPr>
        <p:spPr>
          <a:xfrm>
            <a:off x="0" y="0"/>
            <a:ext cx="9144000" cy="33855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da-DK"/>
          </a:p>
        </p:txBody>
      </p:sp>
      <p:sp>
        <p:nvSpPr>
          <p:cNvPr id="6" name="fcSlideMaster.Titel og indholdsobjektFooter">
            <a:extLst>
              <a:ext uri="{FF2B5EF4-FFF2-40B4-BE49-F238E27FC236}">
                <a16:creationId xmlns:a16="http://schemas.microsoft.com/office/drawing/2014/main" id="{3F784005-B397-DE09-E1F8-302F28E0EAA1}"/>
              </a:ext>
            </a:extLst>
          </p:cNvPr>
          <p:cNvSpPr txBox="1"/>
          <p:nvPr userDrawn="1"/>
        </p:nvSpPr>
        <p:spPr>
          <a:xfrm>
            <a:off x="0" y="6423660"/>
            <a:ext cx="9144000" cy="33855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da-DK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/>
              <a:t>Klik for at redigere titeltypografi i masteren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a-DK"/>
              <a:t>Klik for at redigere typografi i masteren</a:t>
            </a:r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ADFAC98-8BB4-4B36-8D51-B78488D8BBA8}" type="slidenum">
              <a:rPr lang="da-DK"/>
              <a:pPr/>
              <a:t>‹nr.›</a:t>
            </a:fld>
            <a:endParaRPr lang="da-DK"/>
          </a:p>
        </p:txBody>
      </p:sp>
      <p:sp>
        <p:nvSpPr>
          <p:cNvPr id="5" name="hcSlideMaster.AfsnitsoverskriftHeader">
            <a:extLst>
              <a:ext uri="{FF2B5EF4-FFF2-40B4-BE49-F238E27FC236}">
                <a16:creationId xmlns:a16="http://schemas.microsoft.com/office/drawing/2014/main" id="{7F1D6698-B5E0-5D1F-0852-F8634B1C3A20}"/>
              </a:ext>
            </a:extLst>
          </p:cNvPr>
          <p:cNvSpPr txBox="1"/>
          <p:nvPr userDrawn="1"/>
        </p:nvSpPr>
        <p:spPr>
          <a:xfrm>
            <a:off x="0" y="0"/>
            <a:ext cx="9144000" cy="33855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da-DK"/>
          </a:p>
        </p:txBody>
      </p:sp>
      <p:sp>
        <p:nvSpPr>
          <p:cNvPr id="6" name="fcSlideMaster.AfsnitsoverskriftFooter">
            <a:extLst>
              <a:ext uri="{FF2B5EF4-FFF2-40B4-BE49-F238E27FC236}">
                <a16:creationId xmlns:a16="http://schemas.microsoft.com/office/drawing/2014/main" id="{8601C8A5-7152-299C-F84F-2248966A036A}"/>
              </a:ext>
            </a:extLst>
          </p:cNvPr>
          <p:cNvSpPr txBox="1"/>
          <p:nvPr userDrawn="1"/>
        </p:nvSpPr>
        <p:spPr>
          <a:xfrm>
            <a:off x="0" y="6423660"/>
            <a:ext cx="9144000" cy="33855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da-DK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 i masteren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1371600" y="1981200"/>
            <a:ext cx="34671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typografi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991100" y="1981200"/>
            <a:ext cx="34671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typografi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0CFCB82-50BA-4323-A685-2072264C6C8A}" type="slidenum">
              <a:rPr lang="da-DK"/>
              <a:pPr/>
              <a:t>‹nr.›</a:t>
            </a:fld>
            <a:endParaRPr lang="da-DK"/>
          </a:p>
        </p:txBody>
      </p:sp>
      <p:sp>
        <p:nvSpPr>
          <p:cNvPr id="6" name="hcSlideMaster.To indholdsobjekterHeader">
            <a:extLst>
              <a:ext uri="{FF2B5EF4-FFF2-40B4-BE49-F238E27FC236}">
                <a16:creationId xmlns:a16="http://schemas.microsoft.com/office/drawing/2014/main" id="{1D5A65A5-C4BE-90FD-5D38-8E4B8D4CEE52}"/>
              </a:ext>
            </a:extLst>
          </p:cNvPr>
          <p:cNvSpPr txBox="1"/>
          <p:nvPr userDrawn="1"/>
        </p:nvSpPr>
        <p:spPr>
          <a:xfrm>
            <a:off x="0" y="0"/>
            <a:ext cx="9144000" cy="33855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da-DK"/>
          </a:p>
        </p:txBody>
      </p:sp>
      <p:sp>
        <p:nvSpPr>
          <p:cNvPr id="7" name="fcSlideMaster.To indholdsobjekterFooter">
            <a:extLst>
              <a:ext uri="{FF2B5EF4-FFF2-40B4-BE49-F238E27FC236}">
                <a16:creationId xmlns:a16="http://schemas.microsoft.com/office/drawing/2014/main" id="{F2FD5E22-2AA6-4675-EF9A-8193B6AE34AD}"/>
              </a:ext>
            </a:extLst>
          </p:cNvPr>
          <p:cNvSpPr txBox="1"/>
          <p:nvPr userDrawn="1"/>
        </p:nvSpPr>
        <p:spPr>
          <a:xfrm>
            <a:off x="0" y="6423660"/>
            <a:ext cx="9144000" cy="33855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da-DK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a-DK"/>
              <a:t>Klik for at redigere titeltypografi i masteren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typografi i masteren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/>
              <a:t>Klik for at redigere typografi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typografi i masteren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/>
              <a:t>Klik for at redigere typografi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94A4594-D74C-4F07-A068-7798055D721D}" type="slidenum">
              <a:rPr lang="da-DK"/>
              <a:pPr/>
              <a:t>‹nr.›</a:t>
            </a:fld>
            <a:endParaRPr lang="da-DK"/>
          </a:p>
        </p:txBody>
      </p:sp>
      <p:sp>
        <p:nvSpPr>
          <p:cNvPr id="8" name="hcSlideMaster.SammenligningHeader">
            <a:extLst>
              <a:ext uri="{FF2B5EF4-FFF2-40B4-BE49-F238E27FC236}">
                <a16:creationId xmlns:a16="http://schemas.microsoft.com/office/drawing/2014/main" id="{415216F7-FC68-DC92-6782-F24CE3A377ED}"/>
              </a:ext>
            </a:extLst>
          </p:cNvPr>
          <p:cNvSpPr txBox="1"/>
          <p:nvPr userDrawn="1"/>
        </p:nvSpPr>
        <p:spPr>
          <a:xfrm>
            <a:off x="0" y="0"/>
            <a:ext cx="9144000" cy="33855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da-DK"/>
          </a:p>
        </p:txBody>
      </p:sp>
      <p:sp>
        <p:nvSpPr>
          <p:cNvPr id="9" name="fcSlideMaster.SammenligningFooter">
            <a:extLst>
              <a:ext uri="{FF2B5EF4-FFF2-40B4-BE49-F238E27FC236}">
                <a16:creationId xmlns:a16="http://schemas.microsoft.com/office/drawing/2014/main" id="{E5B8844E-9A6E-E45F-35C7-0829F6D23787}"/>
              </a:ext>
            </a:extLst>
          </p:cNvPr>
          <p:cNvSpPr txBox="1"/>
          <p:nvPr userDrawn="1"/>
        </p:nvSpPr>
        <p:spPr>
          <a:xfrm>
            <a:off x="0" y="6423660"/>
            <a:ext cx="9144000" cy="33855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da-DK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 i masteren</a:t>
            </a:r>
          </a:p>
        </p:txBody>
      </p:sp>
      <p:sp>
        <p:nvSpPr>
          <p:cNvPr id="3" name="Pladsholder til diasnumm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B977055-F371-48BD-A8A9-A6835CC191BD}" type="slidenum">
              <a:rPr lang="da-DK"/>
              <a:pPr/>
              <a:t>‹nr.›</a:t>
            </a:fld>
            <a:endParaRPr lang="da-DK"/>
          </a:p>
        </p:txBody>
      </p:sp>
      <p:sp>
        <p:nvSpPr>
          <p:cNvPr id="4" name="hcSlideMaster.Kun titelHeader">
            <a:extLst>
              <a:ext uri="{FF2B5EF4-FFF2-40B4-BE49-F238E27FC236}">
                <a16:creationId xmlns:a16="http://schemas.microsoft.com/office/drawing/2014/main" id="{43A76C6E-FD02-1D37-A10F-EE6218401694}"/>
              </a:ext>
            </a:extLst>
          </p:cNvPr>
          <p:cNvSpPr txBox="1"/>
          <p:nvPr userDrawn="1"/>
        </p:nvSpPr>
        <p:spPr>
          <a:xfrm>
            <a:off x="0" y="0"/>
            <a:ext cx="9144000" cy="33855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da-DK"/>
          </a:p>
        </p:txBody>
      </p:sp>
      <p:sp>
        <p:nvSpPr>
          <p:cNvPr id="5" name="fcSlideMaster.Kun titelFooter">
            <a:extLst>
              <a:ext uri="{FF2B5EF4-FFF2-40B4-BE49-F238E27FC236}">
                <a16:creationId xmlns:a16="http://schemas.microsoft.com/office/drawing/2014/main" id="{2F500BF3-B1FC-04F5-D07E-A0ECC73B84E2}"/>
              </a:ext>
            </a:extLst>
          </p:cNvPr>
          <p:cNvSpPr txBox="1"/>
          <p:nvPr userDrawn="1"/>
        </p:nvSpPr>
        <p:spPr>
          <a:xfrm>
            <a:off x="0" y="6423660"/>
            <a:ext cx="9144000" cy="33855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da-DK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numm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D435ECB-94FE-4FFA-8B74-3FFD0AE3DB5D}" type="slidenum">
              <a:rPr lang="da-DK"/>
              <a:pPr/>
              <a:t>‹nr.›</a:t>
            </a:fld>
            <a:endParaRPr lang="da-DK"/>
          </a:p>
        </p:txBody>
      </p:sp>
      <p:sp>
        <p:nvSpPr>
          <p:cNvPr id="3" name="hcSlideMaster.TomtHeader">
            <a:extLst>
              <a:ext uri="{FF2B5EF4-FFF2-40B4-BE49-F238E27FC236}">
                <a16:creationId xmlns:a16="http://schemas.microsoft.com/office/drawing/2014/main" id="{0D4F8A11-9431-FF2C-D379-E9C24B5B40B9}"/>
              </a:ext>
            </a:extLst>
          </p:cNvPr>
          <p:cNvSpPr txBox="1"/>
          <p:nvPr userDrawn="1"/>
        </p:nvSpPr>
        <p:spPr>
          <a:xfrm>
            <a:off x="0" y="0"/>
            <a:ext cx="9144000" cy="33855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da-DK"/>
          </a:p>
        </p:txBody>
      </p:sp>
      <p:sp>
        <p:nvSpPr>
          <p:cNvPr id="4" name="fcSlideMaster.TomtFooter">
            <a:extLst>
              <a:ext uri="{FF2B5EF4-FFF2-40B4-BE49-F238E27FC236}">
                <a16:creationId xmlns:a16="http://schemas.microsoft.com/office/drawing/2014/main" id="{81924D68-31F3-43D1-F86E-6CA2ED124F8A}"/>
              </a:ext>
            </a:extLst>
          </p:cNvPr>
          <p:cNvSpPr txBox="1"/>
          <p:nvPr userDrawn="1"/>
        </p:nvSpPr>
        <p:spPr>
          <a:xfrm>
            <a:off x="0" y="6423660"/>
            <a:ext cx="9144000" cy="33855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da-DK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/>
              <a:t>Klik for at redigere titeltypografi i masteren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typografi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typografi i masteren</a:t>
            </a:r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7CA9698-ABFD-4164-8B97-11542FED8C0F}" type="slidenum">
              <a:rPr lang="da-DK"/>
              <a:pPr/>
              <a:t>‹nr.›</a:t>
            </a:fld>
            <a:endParaRPr lang="da-DK"/>
          </a:p>
        </p:txBody>
      </p:sp>
      <p:sp>
        <p:nvSpPr>
          <p:cNvPr id="6" name="hcSlideMaster.Indhold med billedtekstHeader">
            <a:extLst>
              <a:ext uri="{FF2B5EF4-FFF2-40B4-BE49-F238E27FC236}">
                <a16:creationId xmlns:a16="http://schemas.microsoft.com/office/drawing/2014/main" id="{D7CEFD7E-9A40-03CD-05D7-CCA1C6D2B208}"/>
              </a:ext>
            </a:extLst>
          </p:cNvPr>
          <p:cNvSpPr txBox="1"/>
          <p:nvPr userDrawn="1"/>
        </p:nvSpPr>
        <p:spPr>
          <a:xfrm>
            <a:off x="0" y="0"/>
            <a:ext cx="9144000" cy="33855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da-DK"/>
          </a:p>
        </p:txBody>
      </p:sp>
      <p:sp>
        <p:nvSpPr>
          <p:cNvPr id="7" name="fcSlideMaster.Indhold med billedtekstFooter">
            <a:extLst>
              <a:ext uri="{FF2B5EF4-FFF2-40B4-BE49-F238E27FC236}">
                <a16:creationId xmlns:a16="http://schemas.microsoft.com/office/drawing/2014/main" id="{169544E7-E383-395D-9665-88821163CC96}"/>
              </a:ext>
            </a:extLst>
          </p:cNvPr>
          <p:cNvSpPr txBox="1"/>
          <p:nvPr userDrawn="1"/>
        </p:nvSpPr>
        <p:spPr>
          <a:xfrm>
            <a:off x="0" y="6423660"/>
            <a:ext cx="9144000" cy="33855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da-DK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/>
              <a:t>Klik for at redigere titeltypografi i masteren</a:t>
            </a:r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typografi i masteren</a:t>
            </a:r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6D738AB-2C23-4C22-A319-E94393C8DC25}" type="slidenum">
              <a:rPr lang="da-DK"/>
              <a:pPr/>
              <a:t>‹nr.›</a:t>
            </a:fld>
            <a:endParaRPr lang="da-DK"/>
          </a:p>
        </p:txBody>
      </p:sp>
      <p:sp>
        <p:nvSpPr>
          <p:cNvPr id="6" name="hcSlideMaster.Billede med billedtekstHeader">
            <a:extLst>
              <a:ext uri="{FF2B5EF4-FFF2-40B4-BE49-F238E27FC236}">
                <a16:creationId xmlns:a16="http://schemas.microsoft.com/office/drawing/2014/main" id="{BF94B5D3-63BB-D51D-A50C-2BCE530DBE1F}"/>
              </a:ext>
            </a:extLst>
          </p:cNvPr>
          <p:cNvSpPr txBox="1"/>
          <p:nvPr userDrawn="1"/>
        </p:nvSpPr>
        <p:spPr>
          <a:xfrm>
            <a:off x="0" y="0"/>
            <a:ext cx="9144000" cy="33855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da-DK"/>
          </a:p>
        </p:txBody>
      </p:sp>
      <p:sp>
        <p:nvSpPr>
          <p:cNvPr id="7" name="fcSlideMaster.Billede med billedtekstFooter">
            <a:extLst>
              <a:ext uri="{FF2B5EF4-FFF2-40B4-BE49-F238E27FC236}">
                <a16:creationId xmlns:a16="http://schemas.microsoft.com/office/drawing/2014/main" id="{2D397697-F2FE-3F73-29E3-C1C8C5C17600}"/>
              </a:ext>
            </a:extLst>
          </p:cNvPr>
          <p:cNvSpPr txBox="1"/>
          <p:nvPr userDrawn="1"/>
        </p:nvSpPr>
        <p:spPr>
          <a:xfrm>
            <a:off x="0" y="6423660"/>
            <a:ext cx="9144000" cy="33855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da-DK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1231900"/>
            <a:ext cx="1258888" cy="5626100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0"/>
              </a:spcBef>
            </a:pPr>
            <a:endParaRPr lang="da-DK" sz="4000" b="1">
              <a:latin typeface="Verdana" pitchFamily="34" charset="0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1257300" y="1219200"/>
            <a:ext cx="7886700" cy="5638800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0"/>
              </a:spcBef>
            </a:pPr>
            <a:endParaRPr lang="da-DK" sz="4000" b="1">
              <a:latin typeface="Verdana" pitchFamily="34" charset="0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0"/>
            <a:ext cx="6705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a-DK"/>
              <a:t>Klik for at redigere titeltypografien i masteren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16913" y="6246813"/>
            <a:ext cx="6191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400" b="1">
                <a:latin typeface="+mn-lt"/>
              </a:defRPr>
            </a:lvl1pPr>
          </a:lstStyle>
          <a:p>
            <a:fld id="{3966B5C9-9B7D-4EDA-B0FC-0177BC0D23E8}" type="slidenum">
              <a:rPr lang="da-DK"/>
              <a:pPr/>
              <a:t>‹nr.›</a:t>
            </a:fld>
            <a:endParaRPr lang="da-DK"/>
          </a:p>
        </p:txBody>
      </p:sp>
      <p:pic>
        <p:nvPicPr>
          <p:cNvPr id="1035" name="Picture 11" descr="Fmrke_logo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348663" y="195263"/>
            <a:ext cx="64135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6" name="Line 12"/>
          <p:cNvSpPr>
            <a:spLocks noChangeShapeType="1"/>
          </p:cNvSpPr>
          <p:nvPr/>
        </p:nvSpPr>
        <p:spPr bwMode="auto">
          <a:xfrm>
            <a:off x="1257300" y="1219200"/>
            <a:ext cx="7924800" cy="1588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ffectLst>
            <a:outerShdw dist="25400" dir="5400000" algn="ctr" rotWithShape="0">
              <a:srgbClr val="808080"/>
            </a:outerShdw>
          </a:effectLst>
        </p:spPr>
        <p:txBody>
          <a:bodyPr wrap="none" anchor="ctr"/>
          <a:lstStyle/>
          <a:p>
            <a:endParaRPr lang="da-DK"/>
          </a:p>
        </p:txBody>
      </p:sp>
      <p:sp>
        <p:nvSpPr>
          <p:cNvPr id="1037" name="Line 13"/>
          <p:cNvSpPr>
            <a:spLocks noChangeShapeType="1"/>
          </p:cNvSpPr>
          <p:nvPr/>
        </p:nvSpPr>
        <p:spPr bwMode="auto">
          <a:xfrm flipV="1">
            <a:off x="1249363" y="-9525"/>
            <a:ext cx="1587" cy="6858000"/>
          </a:xfrm>
          <a:prstGeom prst="line">
            <a:avLst/>
          </a:prstGeom>
          <a:noFill/>
          <a:ln w="9525">
            <a:solidFill>
              <a:srgbClr val="C8C8C8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a-DK"/>
          </a:p>
        </p:txBody>
      </p:sp>
      <p:sp>
        <p:nvSpPr>
          <p:cNvPr id="1038" name="Rectangle 1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1600" y="1981200"/>
            <a:ext cx="7086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/>
              <a:t>Klik for at redfsbigere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graphicFrame>
        <p:nvGraphicFramePr>
          <p:cNvPr id="1040" name="Object 16"/>
          <p:cNvGraphicFramePr>
            <a:graphicFrameLocks noChangeAspect="1"/>
          </p:cNvGraphicFramePr>
          <p:nvPr/>
        </p:nvGraphicFramePr>
        <p:xfrm>
          <a:off x="312738" y="120650"/>
          <a:ext cx="654050" cy="1008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Foto" r:id="rId16" imgW="2866667" imgH="4420217" progId="">
                  <p:embed/>
                </p:oleObj>
              </mc:Choice>
              <mc:Fallback>
                <p:oleObj name="Photo Editor Foto" r:id="rId16" imgW="2866667" imgH="4420217" progId="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738" y="120650"/>
                        <a:ext cx="654050" cy="1008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BBE0E3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0000FF"/>
        </a:buClr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0000FF"/>
        </a:buClr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0000FF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0000FF"/>
        </a:buClr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0000FF"/>
        </a:buClr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000FF"/>
        </a:buClr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00FF"/>
        </a:buClr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00FF"/>
        </a:buClr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00FF"/>
        </a:buClr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ctrTitle"/>
          </p:nvPr>
        </p:nvSpPr>
        <p:spPr>
          <a:xfrm>
            <a:off x="676130" y="1481164"/>
            <a:ext cx="7992115" cy="498894"/>
          </a:xfrm>
        </p:spPr>
        <p:txBody>
          <a:bodyPr/>
          <a:lstStyle/>
          <a:p>
            <a:pPr>
              <a:spcAft>
                <a:spcPts val="0"/>
              </a:spcAft>
              <a:tabLst>
                <a:tab pos="2295661" algn="ctr"/>
                <a:tab pos="4591322" algn="r"/>
              </a:tabLst>
            </a:pPr>
            <a:br>
              <a:rPr lang="da-DK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a-DK" sz="900" dirty="0">
                <a:latin typeface="Algerian" panose="04020705040A020607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         </a:t>
            </a:r>
            <a:r>
              <a:rPr lang="da-DK" sz="2101" dirty="0">
                <a:latin typeface="Algerian" panose="04020705040A020607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ÅBENT HUS 2025</a:t>
            </a:r>
            <a:br>
              <a:rPr lang="da-DK" sz="10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a-DK" sz="900" dirty="0"/>
          </a:p>
        </p:txBody>
      </p:sp>
      <p:sp>
        <p:nvSpPr>
          <p:cNvPr id="4" name="Undertitel 3"/>
          <p:cNvSpPr>
            <a:spLocks noGrp="1"/>
          </p:cNvSpPr>
          <p:nvPr>
            <p:ph type="subTitle" idx="1"/>
          </p:nvPr>
        </p:nvSpPr>
        <p:spPr>
          <a:xfrm>
            <a:off x="1272000" y="2247268"/>
            <a:ext cx="6800375" cy="2898411"/>
          </a:xfrm>
        </p:spPr>
        <p:txBody>
          <a:bodyPr/>
          <a:lstStyle/>
          <a:p>
            <a:r>
              <a:rPr lang="da-DK" sz="1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257244" indent="-257244">
              <a:buFont typeface="Wingdings" panose="05000000000000000000" pitchFamily="2" charset="2"/>
              <a:buChar char="§"/>
            </a:pPr>
            <a:endParaRPr lang="da-DK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7244" indent="-257244">
              <a:buFont typeface="Wingdings" panose="05000000000000000000" pitchFamily="2" charset="2"/>
              <a:buChar char="§"/>
            </a:pPr>
            <a:endParaRPr lang="da-DK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7244" indent="-257244">
              <a:buFont typeface="Wingdings" panose="05000000000000000000" pitchFamily="2" charset="2"/>
              <a:buChar char="§"/>
            </a:pPr>
            <a:endParaRPr lang="da-DK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Pladsholder til tekst 7"/>
          <p:cNvSpPr>
            <a:spLocks noGrp="1"/>
          </p:cNvSpPr>
          <p:nvPr>
            <p:ph type="body" sz="quarter" idx="44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9" name="Pladsholder til tekst 8"/>
          <p:cNvSpPr>
            <a:spLocks noGrp="1"/>
          </p:cNvSpPr>
          <p:nvPr>
            <p:ph type="body" sz="quarter" idx="45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10" name="Pladsholder til tekst 9"/>
          <p:cNvSpPr>
            <a:spLocks noGrp="1"/>
          </p:cNvSpPr>
          <p:nvPr>
            <p:ph type="body" sz="quarter" idx="46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11" name="Pladsholder til dato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D6BA7-93C3-470D-B79D-E61545C07AEE}" type="datetime2">
              <a:rPr lang="da-DK" smtClean="0"/>
              <a:pPr/>
              <a:t>31. marts 2026</a:t>
            </a:fld>
            <a:endParaRPr lang="da-DK" dirty="0"/>
          </a:p>
        </p:txBody>
      </p:sp>
      <p:sp>
        <p:nvSpPr>
          <p:cNvPr id="12" name="Pladsholder til sidefod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13" name="Pladsholder til slide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1</a:t>
            </a:fld>
            <a:endParaRPr lang="da-DK" dirty="0"/>
          </a:p>
        </p:txBody>
      </p:sp>
      <p:pic>
        <p:nvPicPr>
          <p:cNvPr id="17" name="Picture 1" descr="http://www.ghrvpk.dk/images/omforeningen/HELT%20færdigt%20skjoldlille.g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744" y="157022"/>
            <a:ext cx="661312" cy="999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Billede 1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056" y="1346707"/>
            <a:ext cx="7934856" cy="4699531"/>
          </a:xfrm>
          <a:prstGeom prst="rect">
            <a:avLst/>
          </a:prstGeom>
        </p:spPr>
      </p:pic>
      <p:sp>
        <p:nvSpPr>
          <p:cNvPr id="2" name="Rektangel 1"/>
          <p:cNvSpPr/>
          <p:nvPr/>
        </p:nvSpPr>
        <p:spPr>
          <a:xfrm rot="1965940">
            <a:off x="3877020" y="2571086"/>
            <a:ext cx="789328" cy="4074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r>
              <a:rPr lang="da-DK" sz="900" dirty="0">
                <a:solidFill>
                  <a:schemeClr val="tx1"/>
                </a:solidFill>
              </a:rPr>
              <a:t>Skydetelt</a:t>
            </a:r>
          </a:p>
        </p:txBody>
      </p:sp>
      <p:sp>
        <p:nvSpPr>
          <p:cNvPr id="18" name="Rektangel 17"/>
          <p:cNvSpPr/>
          <p:nvPr/>
        </p:nvSpPr>
        <p:spPr>
          <a:xfrm rot="1965940">
            <a:off x="3303191" y="3924615"/>
            <a:ext cx="871883" cy="17690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r>
              <a:rPr lang="da-DK" sz="900" dirty="0">
                <a:solidFill>
                  <a:schemeClr val="tx1"/>
                </a:solidFill>
              </a:rPr>
              <a:t>FN/VETERA</a:t>
            </a:r>
          </a:p>
        </p:txBody>
      </p:sp>
      <p:sp>
        <p:nvSpPr>
          <p:cNvPr id="19" name="Rektangel 18"/>
          <p:cNvSpPr/>
          <p:nvPr/>
        </p:nvSpPr>
        <p:spPr>
          <a:xfrm rot="1965940">
            <a:off x="1530631" y="3620590"/>
            <a:ext cx="494352" cy="3395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r>
              <a:rPr lang="da-DK" sz="900" dirty="0">
                <a:solidFill>
                  <a:schemeClr val="tx1"/>
                </a:solidFill>
              </a:rPr>
              <a:t>GHRVPK</a:t>
            </a:r>
          </a:p>
        </p:txBody>
      </p:sp>
      <p:sp>
        <p:nvSpPr>
          <p:cNvPr id="20" name="Rektangel 19"/>
          <p:cNvSpPr/>
          <p:nvPr/>
        </p:nvSpPr>
        <p:spPr>
          <a:xfrm rot="299879">
            <a:off x="4015112" y="4565973"/>
            <a:ext cx="685200" cy="3395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r>
              <a:rPr lang="da-DK" sz="900" dirty="0">
                <a:solidFill>
                  <a:schemeClr val="tx1"/>
                </a:solidFill>
              </a:rPr>
              <a:t>BRS</a:t>
            </a:r>
          </a:p>
        </p:txBody>
      </p:sp>
      <p:sp>
        <p:nvSpPr>
          <p:cNvPr id="21" name="Rektangel 20"/>
          <p:cNvSpPr/>
          <p:nvPr/>
        </p:nvSpPr>
        <p:spPr>
          <a:xfrm rot="272604">
            <a:off x="4924999" y="4690272"/>
            <a:ext cx="685200" cy="3395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r>
              <a:rPr lang="da-DK" sz="900" dirty="0">
                <a:solidFill>
                  <a:schemeClr val="tx1"/>
                </a:solidFill>
              </a:rPr>
              <a:t>KØTJF</a:t>
            </a:r>
          </a:p>
        </p:txBody>
      </p:sp>
      <p:sp>
        <p:nvSpPr>
          <p:cNvPr id="22" name="Rektangel 21"/>
          <p:cNvSpPr/>
          <p:nvPr/>
        </p:nvSpPr>
        <p:spPr>
          <a:xfrm rot="408811">
            <a:off x="5731826" y="4937721"/>
            <a:ext cx="685200" cy="3395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r>
              <a:rPr lang="da-DK" sz="900" dirty="0" err="1">
                <a:solidFill>
                  <a:schemeClr val="tx1"/>
                </a:solidFill>
              </a:rPr>
              <a:t>PzEast</a:t>
            </a:r>
            <a:endParaRPr lang="da-DK" sz="900" dirty="0">
              <a:solidFill>
                <a:schemeClr val="tx1"/>
              </a:solidFill>
            </a:endParaRPr>
          </a:p>
        </p:txBody>
      </p:sp>
      <p:sp>
        <p:nvSpPr>
          <p:cNvPr id="5" name="Ellipse 4"/>
          <p:cNvSpPr/>
          <p:nvPr/>
        </p:nvSpPr>
        <p:spPr>
          <a:xfrm rot="19120196">
            <a:off x="1288066" y="4532330"/>
            <a:ext cx="1004421" cy="1469434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r>
              <a:rPr lang="da-DK" sz="900" dirty="0">
                <a:solidFill>
                  <a:schemeClr val="tx1"/>
                </a:solidFill>
              </a:rPr>
              <a:t>Kørsel med KØTJ</a:t>
            </a:r>
            <a:endParaRPr lang="da-DK" sz="900" dirty="0"/>
          </a:p>
        </p:txBody>
      </p:sp>
      <p:sp>
        <p:nvSpPr>
          <p:cNvPr id="24" name="Rektangel 23"/>
          <p:cNvSpPr/>
          <p:nvPr/>
        </p:nvSpPr>
        <p:spPr>
          <a:xfrm rot="2361721">
            <a:off x="1277142" y="1803003"/>
            <a:ext cx="802533" cy="339525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r>
              <a:rPr lang="da-DK" sz="900" dirty="0">
                <a:solidFill>
                  <a:schemeClr val="tx1"/>
                </a:solidFill>
              </a:rPr>
              <a:t>Handicap parkering</a:t>
            </a:r>
          </a:p>
        </p:txBody>
      </p:sp>
      <p:sp>
        <p:nvSpPr>
          <p:cNvPr id="27" name="Rektangel 26"/>
          <p:cNvSpPr/>
          <p:nvPr/>
        </p:nvSpPr>
        <p:spPr>
          <a:xfrm rot="820566">
            <a:off x="2294761" y="4273175"/>
            <a:ext cx="448296" cy="3395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r>
              <a:rPr lang="da-DK" sz="900" dirty="0">
                <a:solidFill>
                  <a:schemeClr val="tx1"/>
                </a:solidFill>
              </a:rPr>
              <a:t>GHR</a:t>
            </a:r>
          </a:p>
        </p:txBody>
      </p:sp>
      <p:sp>
        <p:nvSpPr>
          <p:cNvPr id="28" name="Rektangel 27"/>
          <p:cNvSpPr/>
          <p:nvPr/>
        </p:nvSpPr>
        <p:spPr>
          <a:xfrm rot="272377">
            <a:off x="2957164" y="4501923"/>
            <a:ext cx="612572" cy="3179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r>
              <a:rPr lang="da-DK" sz="900" dirty="0">
                <a:solidFill>
                  <a:schemeClr val="tx1"/>
                </a:solidFill>
              </a:rPr>
              <a:t>POLITI</a:t>
            </a:r>
          </a:p>
        </p:txBody>
      </p:sp>
      <p:sp>
        <p:nvSpPr>
          <p:cNvPr id="6" name="Tekstfelt 5"/>
          <p:cNvSpPr txBox="1"/>
          <p:nvPr/>
        </p:nvSpPr>
        <p:spPr>
          <a:xfrm>
            <a:off x="1471836" y="230843"/>
            <a:ext cx="64839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600" b="1" dirty="0"/>
              <a:t>PLACERING I FRSK</a:t>
            </a:r>
          </a:p>
        </p:txBody>
      </p:sp>
      <p:sp>
        <p:nvSpPr>
          <p:cNvPr id="25" name="Ellipse 24"/>
          <p:cNvSpPr/>
          <p:nvPr/>
        </p:nvSpPr>
        <p:spPr>
          <a:xfrm>
            <a:off x="431925" y="2399668"/>
            <a:ext cx="825432" cy="698177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r>
              <a:rPr lang="da-DK" sz="900" dirty="0"/>
              <a:t>B</a:t>
            </a:r>
            <a:r>
              <a:rPr lang="da-DK" sz="900" dirty="0">
                <a:solidFill>
                  <a:schemeClr val="tx1"/>
                </a:solidFill>
              </a:rPr>
              <a:t>BSO</a:t>
            </a:r>
            <a:endParaRPr lang="da-DK" sz="900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1A307111-7EAE-1C2A-DC27-E0140F9084D9}"/>
              </a:ext>
            </a:extLst>
          </p:cNvPr>
          <p:cNvSpPr/>
          <p:nvPr/>
        </p:nvSpPr>
        <p:spPr>
          <a:xfrm rot="2093095">
            <a:off x="2424297" y="3402969"/>
            <a:ext cx="621558" cy="18764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r>
              <a:rPr lang="da-DK" sz="900" dirty="0">
                <a:solidFill>
                  <a:schemeClr val="tx1"/>
                </a:solidFill>
              </a:rPr>
              <a:t>HAWK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A1BB89F7-1B15-D1B2-01D7-16D94052F8A5}"/>
              </a:ext>
            </a:extLst>
          </p:cNvPr>
          <p:cNvSpPr/>
          <p:nvPr/>
        </p:nvSpPr>
        <p:spPr>
          <a:xfrm>
            <a:off x="6906346" y="1502336"/>
            <a:ext cx="1954306" cy="1693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r>
              <a:rPr lang="da-DK" sz="900" dirty="0">
                <a:solidFill>
                  <a:schemeClr val="tx1"/>
                </a:solidFill>
              </a:rPr>
              <a:t>Bilag 2 til AKTBEF 11/2026</a:t>
            </a:r>
          </a:p>
        </p:txBody>
      </p:sp>
      <p:sp>
        <p:nvSpPr>
          <p:cNvPr id="26" name="Titel 2">
            <a:extLst>
              <a:ext uri="{FF2B5EF4-FFF2-40B4-BE49-F238E27FC236}">
                <a16:creationId xmlns:a16="http://schemas.microsoft.com/office/drawing/2014/main" id="{3AC44545-54DF-DAB3-DCEA-5B7B9C9AB24F}"/>
              </a:ext>
            </a:extLst>
          </p:cNvPr>
          <p:cNvSpPr txBox="1">
            <a:spLocks/>
          </p:cNvSpPr>
          <p:nvPr/>
        </p:nvSpPr>
        <p:spPr bwMode="auto">
          <a:xfrm>
            <a:off x="676130" y="1462874"/>
            <a:ext cx="7992115" cy="498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776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defRPr>
            </a:lvl9pPr>
          </a:lstStyle>
          <a:p>
            <a:pPr>
              <a:spcAft>
                <a:spcPts val="0"/>
              </a:spcAft>
              <a:tabLst>
                <a:tab pos="2295661" algn="ctr"/>
                <a:tab pos="4591322" algn="r"/>
              </a:tabLst>
            </a:pPr>
            <a:br>
              <a:rPr lang="da-DK" sz="900" kern="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a-DK" sz="900" kern="0" dirty="0">
                <a:latin typeface="Algerian" panose="04020705040A020607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         </a:t>
            </a:r>
            <a:r>
              <a:rPr lang="da-DK" sz="2101" kern="0" dirty="0">
                <a:latin typeface="Algerian" panose="04020705040A020607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ÅBENT HUS 2026</a:t>
            </a:r>
            <a:br>
              <a:rPr lang="da-DK" sz="1050" kern="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a-DK" sz="900" kern="0" dirty="0"/>
          </a:p>
        </p:txBody>
      </p:sp>
    </p:spTree>
    <p:extLst>
      <p:ext uri="{BB962C8B-B14F-4D97-AF65-F5344CB8AC3E}">
        <p14:creationId xmlns:p14="http://schemas.microsoft.com/office/powerpoint/2010/main" val="426031804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LASSIFIKATION" val="IKKE KLASSIFICERET"/>
</p:tagLst>
</file>

<file path=ppt/theme/theme1.xml><?xml version="1.0" encoding="utf-8"?>
<a:theme xmlns:a="http://schemas.openxmlformats.org/drawingml/2006/main" name="Skabelon PowerPoint - 2 BDE">
  <a:themeElements>
    <a:clrScheme name="Skabelon PowerPoint - 2 BD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kabelon PowerPoint - 2 BD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>
          <a:outerShdw dist="35921" dir="2700000" algn="ctr" rotWithShape="0">
            <a:schemeClr val="bg2"/>
          </a:outer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a-DK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>
          <a:outerShdw dist="35921" dir="2700000" algn="ctr" rotWithShape="0">
            <a:schemeClr val="bg2"/>
          </a:outer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a-DK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kabelon PowerPoint - 2 BD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kabelon PowerPoint - 2 BD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kabelon PowerPoint - 2 BD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kabelon PowerPoint - 2 BD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kabelon PowerPoint - 2 BD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kabelon PowerPoint - 2 BD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kabelon PowerPoint - 2 BD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kabelon PowerPoint - 2 BD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kabelon PowerPoint - 2 BD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kabelon PowerPoint - 2 BD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kabelon PowerPoint - 2 BD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kabelon PowerPoint - 2 BD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Kontor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ontor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titus xmlns="http://schemas.titus.com/TitusProperties/">
  <TitusGUID xmlns="">85fef412-5557-4777-82e1-4c02ae340e30</TitusGUID>
  <TitusMetadata xmlns="">eyJucyI6ImZvcnN2YXJldC5maWluLmRrIiwicHJvcHMiOlt7Im4iOiJLbGFzc2lmaWthdGlvbiIsInZhbHMiOlt7InZhbHVlIjoiSUtLRSBLTEFTU0lGSUNFUkVUIn1dfSx7Im4iOiJNYWVya25pbmciLCJ2YWxzIjpbXX1dfQ==</TitusMetadata>
</titus>
</file>

<file path=customXml/itemProps1.xml><?xml version="1.0" encoding="utf-8"?>
<ds:datastoreItem xmlns:ds="http://schemas.openxmlformats.org/officeDocument/2006/customXml" ds:itemID="{B398F2FB-12D2-456A-98EF-050C66275387}">
  <ds:schemaRefs>
    <ds:schemaRef ds:uri="http://schemas.titus.com/TitusProperties/"/>
    <ds:schemaRef ds:uri="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Skabelon PowerPoint - 2 BDE</Template>
  <TotalTime>2831</TotalTime>
  <Words>41</Words>
  <Application>Microsoft Office PowerPoint</Application>
  <PresentationFormat>Skærmshow (4:3)</PresentationFormat>
  <Paragraphs>21</Paragraphs>
  <Slides>1</Slides>
  <Notes>1</Notes>
  <HiddenSlides>0</HiddenSlides>
  <MMClips>0</MMClips>
  <ScaleCrop>false</ScaleCrop>
  <HeadingPairs>
    <vt:vector size="8" baseType="variant">
      <vt:variant>
        <vt:lpstr>Benyttede skrifttyper</vt:lpstr>
      </vt:variant>
      <vt:variant>
        <vt:i4>5</vt:i4>
      </vt:variant>
      <vt:variant>
        <vt:lpstr>Tema</vt:lpstr>
      </vt:variant>
      <vt:variant>
        <vt:i4>1</vt:i4>
      </vt:variant>
      <vt:variant>
        <vt:lpstr>Integrerede OLE-servere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8" baseType="lpstr">
      <vt:lpstr>Algerian</vt:lpstr>
      <vt:lpstr>Arial</vt:lpstr>
      <vt:lpstr>Calibri</vt:lpstr>
      <vt:lpstr>Verdana</vt:lpstr>
      <vt:lpstr>Wingdings</vt:lpstr>
      <vt:lpstr>Skabelon PowerPoint - 2 BDE</vt:lpstr>
      <vt:lpstr>Photo Editor Foto</vt:lpstr>
      <vt:lpstr>                                                                                                  ÅBENT HUS 2025 </vt:lpstr>
    </vt:vector>
  </TitlesOfParts>
  <Company>Koncernfælles IT-Driftsmyndighed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STØV HTR KFOR 19</dc:title>
  <dc:creator>2bde-ou02</dc:creator>
  <cp:lastModifiedBy>GHR-G-VPK02 Rasmussen, Bjarne</cp:lastModifiedBy>
  <cp:revision>199</cp:revision>
  <cp:lastPrinted>2026-03-31T10:27:51Z</cp:lastPrinted>
  <dcterms:created xsi:type="dcterms:W3CDTF">2008-07-21T15:36:04Z</dcterms:created>
  <dcterms:modified xsi:type="dcterms:W3CDTF">2026-03-31T14:54:58Z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85fef412-5557-4777-82e1-4c02ae340e30</vt:lpwstr>
  </property>
  <property fmtid="{D5CDD505-2E9C-101B-9397-08002B2CF9AE}" pid="3" name="Klassifikation">
    <vt:lpwstr>IKKE KLASSIFICERET</vt:lpwstr>
  </property>
  <property fmtid="{D5CDD505-2E9C-101B-9397-08002B2CF9AE}" pid="4" name="Maerkning">
    <vt:lpwstr/>
  </property>
</Properties>
</file>